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3" d="100"/>
          <a:sy n="143" d="100"/>
        </p:scale>
        <p:origin x="1152" y="15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9/28/2023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9/28/2023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xmlns="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877283"/>
              </p:ext>
            </p:extLst>
          </p:nvPr>
        </p:nvGraphicFramePr>
        <p:xfrm>
          <a:off x="419002" y="605335"/>
          <a:ext cx="8196814" cy="694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 smtClean="0"/>
                        <a:t>SERIE DEL EQUIPO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CARGADOR PARA</a:t>
                      </a:r>
                      <a:r>
                        <a:rPr lang="es-ES" sz="1400" baseline="0" dirty="0" smtClean="0"/>
                        <a:t> HP PROBOOK 440G5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smtClean="0"/>
                        <a:t>5CD8294WWQ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MINA </a:t>
                      </a:r>
                      <a:r>
                        <a:rPr lang="es-CO" sz="1050" dirty="0" smtClean="0"/>
                        <a:t>DRUMMOND</a:t>
                      </a:r>
                      <a:endParaRPr lang="es-CO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</a:t>
            </a:r>
            <a:r>
              <a:rPr lang="es-MX" sz="2800" dirty="0" smtClean="0">
                <a:solidFill>
                  <a:srgbClr val="FFFFFF"/>
                </a:solidFill>
                <a:latin typeface="Bahnschrift" panose="020B0502040204020203" pitchFamily="34" charset="0"/>
              </a:rPr>
              <a:t>DE BATERIA DE PC SUPERVISORA SISO</a:t>
            </a:r>
            <a:endParaRPr lang="es-MX" sz="2800" dirty="0">
              <a:solidFill>
                <a:srgbClr val="FFFFFF"/>
              </a:solidFill>
              <a:latin typeface="Bahnschrift" panose="020B0502040204020203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91" y="1426991"/>
            <a:ext cx="1812080" cy="193025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832662" y="327406"/>
            <a:ext cx="1912767" cy="414692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050" y="3484391"/>
            <a:ext cx="4114507" cy="131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1316</TotalTime>
  <Words>24</Words>
  <Application>Microsoft Office PowerPoint</Application>
  <PresentationFormat>Presentación en pantalla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90</cp:revision>
  <cp:lastPrinted>2015-01-07T19:56:48Z</cp:lastPrinted>
  <dcterms:created xsi:type="dcterms:W3CDTF">2015-01-19T21:53:15Z</dcterms:created>
  <dcterms:modified xsi:type="dcterms:W3CDTF">2023-09-28T13:54:44Z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